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70" r:id="rId6"/>
    <p:sldId id="27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3" autoAdjust="0"/>
    <p:restoredTop sz="94662" autoAdjust="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FF17-5FE5-43BA-8A11-92BA839C1E12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716D-CA61-4A26-8857-41F731A46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FF17-5FE5-43BA-8A11-92BA839C1E12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716D-CA61-4A26-8857-41F731A46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FF17-5FE5-43BA-8A11-92BA839C1E12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716D-CA61-4A26-8857-41F731A46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FF17-5FE5-43BA-8A11-92BA839C1E12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716D-CA61-4A26-8857-41F731A46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FF17-5FE5-43BA-8A11-92BA839C1E12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716D-CA61-4A26-8857-41F731A46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FF17-5FE5-43BA-8A11-92BA839C1E12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716D-CA61-4A26-8857-41F731A46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FF17-5FE5-43BA-8A11-92BA839C1E12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716D-CA61-4A26-8857-41F731A46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FF17-5FE5-43BA-8A11-92BA839C1E12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716D-CA61-4A26-8857-41F731A46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FF17-5FE5-43BA-8A11-92BA839C1E12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716D-CA61-4A26-8857-41F731A46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FF17-5FE5-43BA-8A11-92BA839C1E12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716D-CA61-4A26-8857-41F731A46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FF17-5FE5-43BA-8A11-92BA839C1E12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716D-CA61-4A26-8857-41F731A46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0FF17-5FE5-43BA-8A11-92BA839C1E12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C716D-CA61-4A26-8857-41F731A469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" y="16542"/>
            <a:ext cx="9131263" cy="684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260648"/>
            <a:ext cx="5544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/>
              <a:t>Інформаційний вісник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1340768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err="1" smtClean="0"/>
              <a:t>Пам</a:t>
            </a:r>
            <a:r>
              <a:rPr lang="en-US" sz="3200" dirty="0" smtClean="0"/>
              <a:t>’</a:t>
            </a:r>
            <a:r>
              <a:rPr lang="uk-UA" sz="3200" dirty="0" err="1" smtClean="0"/>
              <a:t>ятники</a:t>
            </a:r>
            <a:r>
              <a:rPr lang="uk-UA" sz="3200" dirty="0" smtClean="0"/>
              <a:t> визначним математикам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367644" y="2274567"/>
            <a:ext cx="6012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Підготували учні 8-а класу</a:t>
            </a:r>
          </a:p>
          <a:p>
            <a:r>
              <a:rPr lang="uk-UA" sz="2800" dirty="0" smtClean="0"/>
              <a:t>Вчитель – методист </a:t>
            </a:r>
            <a:r>
              <a:rPr lang="uk-UA" sz="2800" dirty="0" err="1" smtClean="0"/>
              <a:t>Дворська</a:t>
            </a:r>
            <a:r>
              <a:rPr lang="uk-UA" sz="2800" dirty="0" smtClean="0"/>
              <a:t> О.В.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0013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07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298"/>
            <a:ext cx="4644008" cy="348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24338"/>
            <a:ext cx="4191586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4" y="-1"/>
            <a:ext cx="912722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9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i="1" dirty="0"/>
              <a:t>У кожному </a:t>
            </a:r>
            <a:r>
              <a:rPr lang="ru-RU" sz="2000" b="1" i="1" dirty="0" err="1"/>
              <a:t>періоді</a:t>
            </a:r>
            <a:r>
              <a:rPr lang="ru-RU" sz="2000" b="1" i="1" dirty="0"/>
              <a:t> </a:t>
            </a:r>
            <a:r>
              <a:rPr lang="ru-RU" sz="2000" b="1" i="1" dirty="0" err="1"/>
              <a:t>історії</a:t>
            </a:r>
            <a:r>
              <a:rPr lang="ru-RU" sz="2000" b="1" i="1" dirty="0"/>
              <a:t> математики </a:t>
            </a:r>
            <a:r>
              <a:rPr lang="ru-RU" sz="2000" b="1" i="1" dirty="0" err="1"/>
              <a:t>були</a:t>
            </a:r>
            <a:r>
              <a:rPr lang="ru-RU" sz="2000" b="1" i="1" dirty="0"/>
              <a:t> </a:t>
            </a:r>
            <a:r>
              <a:rPr lang="ru-RU" sz="2000" b="1" i="1" dirty="0" err="1"/>
              <a:t>свої</a:t>
            </a:r>
            <a:r>
              <a:rPr lang="ru-RU" sz="2000" b="1" i="1" dirty="0"/>
              <a:t> </a:t>
            </a:r>
            <a:r>
              <a:rPr lang="ru-RU" sz="2000" b="1" i="1" dirty="0" err="1"/>
              <a:t>видатні</a:t>
            </a:r>
            <a:r>
              <a:rPr lang="ru-RU" sz="2000" b="1" i="1" dirty="0"/>
              <a:t> </a:t>
            </a:r>
            <a:r>
              <a:rPr lang="ru-RU" sz="2000" b="1" i="1" dirty="0" err="1"/>
              <a:t>постаті</a:t>
            </a:r>
            <a:r>
              <a:rPr lang="ru-RU" sz="2000" b="1" i="1" dirty="0"/>
              <a:t> </a:t>
            </a:r>
            <a:r>
              <a:rPr lang="ru-RU" sz="2000" b="1" i="1" dirty="0" err="1"/>
              <a:t>вчених</a:t>
            </a:r>
            <a:r>
              <a:rPr lang="ru-RU" sz="2000" b="1" i="1" dirty="0"/>
              <a:t>, в </a:t>
            </a:r>
            <a:r>
              <a:rPr lang="ru-RU" sz="2000" b="1" i="1" dirty="0" err="1"/>
              <a:t>яких</a:t>
            </a:r>
            <a:r>
              <a:rPr lang="ru-RU" sz="2000" b="1" i="1" dirty="0"/>
              <a:t> </a:t>
            </a:r>
            <a:r>
              <a:rPr lang="ru-RU" sz="2000" b="1" i="1" dirty="0" err="1"/>
              <a:t>були</a:t>
            </a:r>
            <a:r>
              <a:rPr lang="ru-RU" sz="2000" b="1" i="1" dirty="0"/>
              <a:t> </a:t>
            </a:r>
            <a:r>
              <a:rPr lang="ru-RU" sz="2000" b="1" i="1" dirty="0" err="1"/>
              <a:t>різні</a:t>
            </a:r>
            <a:r>
              <a:rPr lang="ru-RU" sz="2000" b="1" i="1" dirty="0"/>
              <a:t> </a:t>
            </a:r>
            <a:r>
              <a:rPr lang="ru-RU" sz="2000" b="1" i="1" dirty="0" err="1"/>
              <a:t>долі</a:t>
            </a:r>
            <a:r>
              <a:rPr lang="ru-RU" sz="2000" b="1" i="1" dirty="0"/>
              <a:t>. </a:t>
            </a:r>
            <a:r>
              <a:rPr lang="ru-RU" sz="2000" b="1" i="1" dirty="0" err="1"/>
              <a:t>Одні</a:t>
            </a:r>
            <a:r>
              <a:rPr lang="ru-RU" sz="2000" b="1" i="1" dirty="0"/>
              <a:t> зажили </a:t>
            </a:r>
            <a:r>
              <a:rPr lang="ru-RU" sz="2000" b="1" i="1" dirty="0" err="1"/>
              <a:t>слави</a:t>
            </a:r>
            <a:r>
              <a:rPr lang="ru-RU" sz="2000" b="1" i="1" dirty="0"/>
              <a:t> </a:t>
            </a:r>
            <a:r>
              <a:rPr lang="ru-RU" sz="2000" b="1" i="1" dirty="0" err="1"/>
              <a:t>і</a:t>
            </a:r>
            <a:r>
              <a:rPr lang="ru-RU" sz="2000" b="1" i="1" dirty="0"/>
              <a:t> </a:t>
            </a:r>
            <a:r>
              <a:rPr lang="ru-RU" sz="2000" b="1" i="1" dirty="0" err="1"/>
              <a:t>безсмертя</a:t>
            </a:r>
            <a:r>
              <a:rPr lang="ru-RU" sz="2000" b="1" i="1" dirty="0"/>
              <a:t> </a:t>
            </a:r>
            <a:r>
              <a:rPr lang="ru-RU" sz="2000" b="1" i="1" dirty="0" err="1"/>
              <a:t>ще</a:t>
            </a:r>
            <a:r>
              <a:rPr lang="ru-RU" sz="2000" b="1" i="1" dirty="0"/>
              <a:t> за </a:t>
            </a:r>
            <a:r>
              <a:rPr lang="ru-RU" sz="2000" b="1" i="1" dirty="0" err="1"/>
              <a:t>життя</a:t>
            </a:r>
            <a:r>
              <a:rPr lang="ru-RU" sz="2000" b="1" i="1" dirty="0"/>
              <a:t>, </a:t>
            </a:r>
            <a:r>
              <a:rPr lang="ru-RU" sz="2000" b="1" i="1" dirty="0" err="1"/>
              <a:t>іншим</a:t>
            </a:r>
            <a:r>
              <a:rPr lang="ru-RU" sz="2000" b="1" i="1" dirty="0"/>
              <a:t> </a:t>
            </a:r>
            <a:r>
              <a:rPr lang="ru-RU" sz="2000" b="1" i="1" dirty="0" err="1"/>
              <a:t>судилося</a:t>
            </a:r>
            <a:r>
              <a:rPr lang="ru-RU" sz="2000" b="1" i="1" dirty="0"/>
              <a:t> пройти </a:t>
            </a:r>
            <a:r>
              <a:rPr lang="ru-RU" sz="2000" b="1" i="1" dirty="0" err="1"/>
              <a:t>складні</a:t>
            </a:r>
            <a:r>
              <a:rPr lang="ru-RU" sz="2000" b="1" i="1" dirty="0"/>
              <a:t> шляхи </a:t>
            </a:r>
            <a:r>
              <a:rPr lang="ru-RU" sz="2000" b="1" i="1" dirty="0" err="1"/>
              <a:t>і</a:t>
            </a:r>
            <a:r>
              <a:rPr lang="ru-RU" sz="2000" b="1" i="1" dirty="0"/>
              <a:t> </a:t>
            </a:r>
            <a:r>
              <a:rPr lang="ru-RU" sz="2000" b="1" i="1" dirty="0" err="1"/>
              <a:t>розділити</a:t>
            </a:r>
            <a:r>
              <a:rPr lang="ru-RU" sz="2000" b="1" i="1" dirty="0"/>
              <a:t> </a:t>
            </a:r>
            <a:r>
              <a:rPr lang="ru-RU" sz="2000" b="1" i="1" dirty="0" err="1"/>
              <a:t>трагічну</a:t>
            </a:r>
            <a:r>
              <a:rPr lang="ru-RU" sz="2000" b="1" i="1" dirty="0"/>
              <a:t> долю </a:t>
            </a:r>
            <a:r>
              <a:rPr lang="ru-RU" sz="2000" b="1" i="1" dirty="0" err="1"/>
              <a:t>свого</a:t>
            </a:r>
            <a:r>
              <a:rPr lang="ru-RU" sz="2000" b="1" i="1" dirty="0"/>
              <a:t> народу. </a:t>
            </a:r>
            <a:r>
              <a:rPr lang="ru-RU" sz="2000" b="1" i="1" dirty="0" err="1"/>
              <a:t>Багато</a:t>
            </a:r>
            <a:r>
              <a:rPr lang="ru-RU" sz="2000" b="1" i="1" dirty="0"/>
              <a:t> </a:t>
            </a:r>
            <a:r>
              <a:rPr lang="ru-RU" sz="2000" b="1" i="1" dirty="0" err="1"/>
              <a:t>визначних</a:t>
            </a:r>
            <a:r>
              <a:rPr lang="ru-RU" sz="2000" b="1" i="1" dirty="0"/>
              <a:t> </a:t>
            </a:r>
            <a:r>
              <a:rPr lang="ru-RU" sz="2000" b="1" i="1" dirty="0" err="1"/>
              <a:t>математиків</a:t>
            </a:r>
            <a:r>
              <a:rPr lang="ru-RU" sz="2000" b="1" i="1" dirty="0"/>
              <a:t> стали </a:t>
            </a:r>
            <a:r>
              <a:rPr lang="ru-RU" sz="2000" b="1" i="1" dirty="0" err="1"/>
              <a:t>зразками</a:t>
            </a:r>
            <a:r>
              <a:rPr lang="ru-RU" sz="2000" b="1" i="1" dirty="0"/>
              <a:t> </a:t>
            </a:r>
            <a:r>
              <a:rPr lang="ru-RU" sz="2000" b="1" i="1" dirty="0" err="1"/>
              <a:t>щирої</a:t>
            </a:r>
            <a:r>
              <a:rPr lang="ru-RU" sz="2000" b="1" i="1" dirty="0"/>
              <a:t> </a:t>
            </a:r>
            <a:r>
              <a:rPr lang="ru-RU" sz="2000" b="1" i="1" dirty="0" err="1"/>
              <a:t>віддіності</a:t>
            </a:r>
            <a:r>
              <a:rPr lang="ru-RU" sz="2000" b="1" i="1" dirty="0"/>
              <a:t> </a:t>
            </a:r>
            <a:r>
              <a:rPr lang="ru-RU" sz="2000" b="1" i="1" dirty="0" err="1"/>
              <a:t>науці</a:t>
            </a:r>
            <a:r>
              <a:rPr lang="ru-RU" sz="2000" b="1" i="1" dirty="0"/>
              <a:t>, </a:t>
            </a:r>
            <a:r>
              <a:rPr lang="ru-RU" sz="2000" b="1" i="1" dirty="0" err="1"/>
              <a:t>патріотами</a:t>
            </a:r>
            <a:r>
              <a:rPr lang="ru-RU" sz="2000" b="1" i="1" dirty="0"/>
              <a:t> </a:t>
            </a:r>
            <a:r>
              <a:rPr lang="ru-RU" sz="2000" b="1" i="1" dirty="0" err="1"/>
              <a:t>свого</a:t>
            </a:r>
            <a:r>
              <a:rPr lang="ru-RU" sz="2000" b="1" i="1" dirty="0"/>
              <a:t> народу.</a:t>
            </a:r>
            <a:br>
              <a:rPr lang="ru-RU" sz="2000" b="1" i="1" dirty="0"/>
            </a:br>
            <a:endParaRPr lang="ru-RU" sz="20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332037"/>
            <a:ext cx="545970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9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798" y="980728"/>
            <a:ext cx="8229600" cy="4525963"/>
          </a:xfrm>
        </p:spPr>
        <p:txBody>
          <a:bodyPr>
            <a:normAutofit/>
          </a:bodyPr>
          <a:lstStyle/>
          <a:p>
            <a:r>
              <a:rPr lang="uk-UA" sz="4400" dirty="0" smtClean="0"/>
              <a:t>Карл Фрідріх Гаус народився 30 квітня 1777 року в </a:t>
            </a:r>
            <a:r>
              <a:rPr lang="uk-UA" sz="4400" dirty="0" err="1" smtClean="0"/>
              <a:t>Брауншвегу.Помер-</a:t>
            </a:r>
            <a:r>
              <a:rPr lang="uk-UA" sz="4400" dirty="0" smtClean="0"/>
              <a:t> 23 лютого 1855 в </a:t>
            </a:r>
            <a:r>
              <a:rPr lang="uk-UA" sz="4400" dirty="0" err="1" smtClean="0"/>
              <a:t>Геттінгені.Німецький</a:t>
            </a:r>
            <a:r>
              <a:rPr lang="uk-UA" sz="4400" dirty="0" smtClean="0"/>
              <a:t>  математик,іноземний почесний член(1824) Петербурзької А.Н.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80211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27584" y="243061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err="1" smtClean="0"/>
              <a:t>Пам</a:t>
            </a:r>
            <a:r>
              <a:rPr lang="en-US" sz="3600" dirty="0" smtClean="0"/>
              <a:t>’</a:t>
            </a:r>
            <a:r>
              <a:rPr lang="uk-UA" sz="3600" dirty="0" err="1" smtClean="0"/>
              <a:t>ятник</a:t>
            </a:r>
            <a:r>
              <a:rPr lang="uk-UA" sz="3600" dirty="0" smtClean="0"/>
              <a:t> правильному 17-кутнику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912437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30 березня 1796 року Гаус вирішив завдання про побудову правильного 17-кутника  </a:t>
            </a:r>
            <a:endParaRPr lang="ru-RU" sz="32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327" y="2132856"/>
            <a:ext cx="566463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2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29"/>
            <a:ext cx="9144000" cy="685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74" y="0"/>
            <a:ext cx="9153674" cy="684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106</Words>
  <Application>Microsoft Office PowerPoint</Application>
  <PresentationFormat>Экран (4:3)</PresentationFormat>
  <Paragraphs>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У кожному періоді історії математики були свої видатні постаті вчених, в яких були різні долі. Одні зажили слави і безсмертя ще за життя, іншим судилося пройти складні шляхи і розділити трагічну долю свого народу. Багато визначних математиків стали зразками щирої віддіності науці, патріотами свого народу.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7891</dc:creator>
  <cp:lastModifiedBy>ШКОЛА</cp:lastModifiedBy>
  <cp:revision>6</cp:revision>
  <dcterms:created xsi:type="dcterms:W3CDTF">2015-02-16T07:42:08Z</dcterms:created>
  <dcterms:modified xsi:type="dcterms:W3CDTF">2015-02-17T09:01:53Z</dcterms:modified>
</cp:coreProperties>
</file>